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85" r:id="rId2"/>
    <p:sldId id="257" r:id="rId3"/>
    <p:sldId id="290" r:id="rId4"/>
    <p:sldId id="289" r:id="rId5"/>
    <p:sldId id="258" r:id="rId6"/>
    <p:sldId id="259" r:id="rId7"/>
    <p:sldId id="300" r:id="rId8"/>
    <p:sldId id="294" r:id="rId9"/>
    <p:sldId id="275" r:id="rId10"/>
    <p:sldId id="309" r:id="rId11"/>
    <p:sldId id="277" r:id="rId12"/>
    <p:sldId id="278" r:id="rId13"/>
    <p:sldId id="280" r:id="rId14"/>
    <p:sldId id="283" r:id="rId15"/>
    <p:sldId id="320" r:id="rId16"/>
    <p:sldId id="321" r:id="rId17"/>
    <p:sldId id="319" r:id="rId18"/>
    <p:sldId id="322" r:id="rId19"/>
    <p:sldId id="323" r:id="rId20"/>
    <p:sldId id="324" r:id="rId21"/>
    <p:sldId id="271" r:id="rId22"/>
    <p:sldId id="292" r:id="rId23"/>
    <p:sldId id="274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51" d="100"/>
          <a:sy n="51" d="100"/>
        </p:scale>
        <p:origin x="2094" y="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0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7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49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58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4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3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3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4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4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8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7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7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0BFE-9EAD-4992-9508-E017A7E85EB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B17CB5-F192-46E3-A9AB-E4559DAE1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637" y="1309815"/>
            <a:ext cx="9069860" cy="3458127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НЕДЕЛЯ ПСИХОЛОГИИ </a:t>
            </a:r>
            <a:br>
              <a:rPr lang="ru-RU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МБДОУ №30</a:t>
            </a:r>
            <a:br>
              <a:rPr lang="ru-RU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апрель, 2025</a:t>
            </a: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«ПАМЯТЬ О НАСЛЕДИИ РОССИИ»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8248" y="5360649"/>
            <a:ext cx="3787603" cy="109689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Рыжова Н.Е.</a:t>
            </a:r>
          </a:p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патриотизма – это семья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962" y="1436914"/>
            <a:ext cx="8596668" cy="3880773"/>
          </a:xfrm>
        </p:spPr>
        <p:txBody>
          <a:bodyPr>
            <a:normAutofit/>
          </a:bodyPr>
          <a:lstStyle/>
          <a:p>
            <a:r>
              <a:rPr lang="ru-RU" sz="1600" dirty="0"/>
              <a:t>Семья – это опора в жизни каждого человека. Именно семья играет решающую роль в формировании личности в обществе. Трудно переоценить значение семьи в жизни общества. Чувство Родины у ребенка начинается с любви к самым близким людям – отцу, матери, бабушке и дедушке.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7962" y="3128743"/>
            <a:ext cx="3101345" cy="28085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74F20C-2B8B-428F-8F3D-9867FA48B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5" y="2514390"/>
            <a:ext cx="5389919" cy="40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73" y="270456"/>
            <a:ext cx="11361557" cy="646519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3-4 года.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конкретизировать представления детей об объектах ближайшего окружения: о родном городе, его названии, достопримечательностях и традициях, накапливать эмоциональный опыт участия в праздниках;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обогащать представления детей о малой родине и поддерживать их отражения в различных видах деятельности.</a:t>
            </a:r>
          </a:p>
          <a:p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Знакомит с родным городом (селом), дает начальные представления о родной стране, о некоторых наиболее важных праздниках и событиях;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Педагог обогащает представления детей о малой родине: регулярно напоминает название населенного пункта, в котором они живут;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знакомит с близлежащим окружением ДОО (зданиями, природными объектами), доступными для рассматривания с территории.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Обсуждает с детьми их любимые места времяпрепровождения в городе (поселке). Демонстрирует эмоциональную отзывчивость на красоту родного края, восхищается природными явлениями.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Поддерживает отражение детьми своих впечатлений о малой родине в различных видах деятельности (рассказывает, изображает, воплощает образы в играх, разворачивает сюжет и т. д.).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5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59979"/>
            <a:ext cx="11164978" cy="624625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«Герой и подвиг».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</a:p>
          <a:p>
            <a:r>
              <a:rPr lang="ru-RU" sz="1400" dirty="0"/>
              <a:t>развивать представления детей о своей малой родине, городе (селе), его достопримечательностях, поддерживать интерес к стране;</a:t>
            </a:r>
          </a:p>
          <a:p>
            <a:r>
              <a:rPr lang="ru-RU" sz="1400" dirty="0"/>
              <a:t> знакомить с традициями и праздниками, принимать участие в подготовке к праздникам, эмоционально откликаться на участие в них; </a:t>
            </a:r>
          </a:p>
          <a:p>
            <a:r>
              <a:rPr lang="ru-RU" sz="1400" dirty="0"/>
              <a:t>воспитывать уважительное отношение к Родине, символам страны, памятным датам;</a:t>
            </a:r>
          </a:p>
          <a:p>
            <a:r>
              <a:rPr lang="ru-RU" sz="1400" dirty="0"/>
              <a:t> воспитывать гордость за достижения страны в области спорта, науки, искусства и др.; </a:t>
            </a:r>
          </a:p>
          <a:p>
            <a:r>
              <a:rPr lang="ru-RU" sz="1400" dirty="0"/>
              <a:t>развивать интерес детей к основным достопримечательностями города (поселка), в котором они </a:t>
            </a:r>
            <a:r>
              <a:rPr lang="ru-RU" dirty="0"/>
              <a:t>живут.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A02E76-86D7-4CEF-A154-037E84A97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" y="3174413"/>
            <a:ext cx="4469119" cy="3351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1C0E45-C72E-47AE-8671-3F9D9054B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65" y="2849058"/>
            <a:ext cx="5190307" cy="2919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D7AEE70-7033-4EBB-A778-C6E62CBC6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02656"/>
            <a:ext cx="3871253" cy="29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9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272" y="234027"/>
            <a:ext cx="10663707" cy="5679583"/>
          </a:xfrm>
        </p:spPr>
        <p:txBody>
          <a:bodyPr>
            <a:normAutofit/>
          </a:bodyPr>
          <a:lstStyle/>
          <a:p>
            <a:r>
              <a:rPr lang="ru-RU" sz="2200" b="1" u="sng" dirty="0"/>
              <a:t>Занятие «Моя семейная реликвия».</a:t>
            </a:r>
            <a:r>
              <a:rPr lang="ru-RU" sz="2200" b="1" u="sng" dirty="0" smtClean="0"/>
              <a:t>5-7лет</a:t>
            </a:r>
            <a:r>
              <a:rPr lang="ru-RU" sz="2200" b="1" u="sng" dirty="0"/>
              <a:t>:</a:t>
            </a:r>
          </a:p>
          <a:p>
            <a:r>
              <a:rPr lang="ru-RU" sz="1400" dirty="0"/>
              <a:t>воспитывать уважительное отношение к Родине, к людям разных национальностей, </a:t>
            </a:r>
          </a:p>
          <a:p>
            <a:pPr marL="0" indent="0">
              <a:buNone/>
            </a:pPr>
            <a:r>
              <a:rPr lang="ru-RU" sz="1400" dirty="0"/>
              <a:t>проживающим на территории России, их культурному наследию; </a:t>
            </a:r>
          </a:p>
          <a:p>
            <a:r>
              <a:rPr lang="ru-RU" sz="1400" dirty="0"/>
              <a:t>знакомить детей с содержанием государственных праздников и традициями празднования, </a:t>
            </a:r>
          </a:p>
          <a:p>
            <a:pPr marL="0" indent="0">
              <a:buNone/>
            </a:pPr>
            <a:r>
              <a:rPr lang="ru-RU" sz="1400" dirty="0"/>
              <a:t>развивать патриотические чувства, уважение и гордость за поступки героев Отечества, достижения страны;</a:t>
            </a:r>
          </a:p>
          <a:p>
            <a:r>
              <a:rPr lang="ru-RU" sz="1400" dirty="0"/>
              <a:t>поддерживать детскую любознательность по отношению к родному краю, </a:t>
            </a:r>
          </a:p>
          <a:p>
            <a:pPr marL="0" indent="0">
              <a:buNone/>
            </a:pPr>
            <a:r>
              <a:rPr lang="ru-RU" sz="1400" dirty="0"/>
              <a:t>эмоциональный отклик на проявления красоты в различных архитектурных объектах и </a:t>
            </a:r>
          </a:p>
          <a:p>
            <a:pPr marL="0" indent="0">
              <a:buNone/>
            </a:pPr>
            <a:r>
              <a:rPr lang="ru-RU" sz="1400" dirty="0"/>
              <a:t>произведениях искусства, явлениях природы.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2325AF-6F70-4C53-B4B9-6152C41E5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6" y="3539270"/>
            <a:ext cx="4112937" cy="30847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1C3DB3-ECB8-471D-BF17-1D83A7599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28" y="3392338"/>
            <a:ext cx="45720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B9BB13-B086-4FB0-B73C-2D196D7A2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45" y="3429000"/>
            <a:ext cx="2571751" cy="3429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D714AB8-A9E6-47DF-A896-C1720F9C1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-10884"/>
            <a:ext cx="2499361" cy="33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1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33" y="218756"/>
            <a:ext cx="10560676" cy="6116729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Задачи. 6-7 лет.</a:t>
            </a:r>
          </a:p>
          <a:p>
            <a:r>
              <a:rPr lang="ru-RU" dirty="0"/>
              <a:t>расширять представления о культурно-исторических событиях малой родины и Отечества, развивать интерес к достопримечательностям родной страны, ее традициям и праздникам; </a:t>
            </a:r>
          </a:p>
          <a:p>
            <a:r>
              <a:rPr lang="ru-RU" dirty="0"/>
              <a:t>воспитывать эмоционально-положительное отношение к ним;</a:t>
            </a:r>
          </a:p>
          <a:p>
            <a:r>
              <a:rPr lang="ru-RU" dirty="0"/>
              <a:t> формировать представления детей о многообразии стран и народов мира; </a:t>
            </a:r>
          </a:p>
          <a:p>
            <a:r>
              <a:rPr lang="ru-RU" dirty="0"/>
              <a:t>расширять и уточнять представления детей о богатстве природного мира в разных регионах России и на планете</a:t>
            </a:r>
          </a:p>
          <a:p>
            <a:r>
              <a:rPr lang="ru-RU" dirty="0"/>
              <a:t>воспитывать патриотические и интернациональные чувства, уважительное отношение к Родине, к представителям разных национальностей, интерес к их культуре и обычаям;</a:t>
            </a:r>
          </a:p>
          <a:p>
            <a:r>
              <a:rPr lang="ru-RU" dirty="0"/>
              <a:t> расширять представления детей о государственных праздниках и поддерживать интерес детей к событиям, происходящим в стране, развивать чувство гордости за достижения страны в области спорта, науки и искусства, служения и верности интересам страны;</a:t>
            </a:r>
          </a:p>
          <a:p>
            <a:r>
              <a:rPr lang="ru-RU" dirty="0"/>
              <a:t> знакомить с целями и доступными практиками </a:t>
            </a:r>
            <a:r>
              <a:rPr lang="ru-RU" dirty="0" err="1"/>
              <a:t>волонтерства</a:t>
            </a:r>
            <a:r>
              <a:rPr lang="ru-RU" dirty="0"/>
              <a:t> в России и включать детей при поддержке взрослых в социальные акции, волонтерские мероприятия в ДОО и в городе (поселке);</a:t>
            </a:r>
          </a:p>
          <a:p>
            <a:r>
              <a:rPr lang="ru-RU" dirty="0"/>
              <a:t> развивать интерес детей к родному городу (поселку), переживание чувства удивления, восхищения достопримечательностями, событиями прошлого и настоящего; </a:t>
            </a:r>
          </a:p>
          <a:p>
            <a:r>
              <a:rPr lang="ru-RU" dirty="0"/>
              <a:t>поощрять активное участие в праздновании событий, связанных с его местом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98416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33" y="218756"/>
            <a:ext cx="10560676" cy="611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Национальные традиции:</a:t>
            </a:r>
          </a:p>
          <a:p>
            <a:pPr marL="0" indent="0">
              <a:buNone/>
            </a:pPr>
            <a:r>
              <a:rPr lang="ru-RU" sz="2400" b="1" dirty="0"/>
              <a:t>Реальные люди в </a:t>
            </a:r>
          </a:p>
          <a:p>
            <a:pPr marL="0" indent="0">
              <a:buNone/>
            </a:pPr>
            <a:r>
              <a:rPr lang="ru-RU" sz="2400" b="1" dirty="0"/>
              <a:t>реальном времени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CADFFB1-4BC3-4FE5-8657-CD9B5A4A2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2" y="2824120"/>
            <a:ext cx="2872564" cy="3815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BD8292-2DA1-4FC3-999C-F73B271CA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33" y="822960"/>
            <a:ext cx="2689956" cy="35725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235990-9F6E-49CE-B348-5AB8B4548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88" y="0"/>
            <a:ext cx="2980176" cy="39580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13F9D54-9EA5-4EB2-A787-156845A23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12" y="101191"/>
            <a:ext cx="3068696" cy="40756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83C8739-7ADB-44E7-9B3F-D4F0BEB3E7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3688004"/>
            <a:ext cx="4210151" cy="31699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3B23C70-97D0-4B2A-885D-2EEA81E59F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75" y="3670195"/>
            <a:ext cx="2461737" cy="32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78F42AC-563A-4333-B8E7-FC09C06ED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8" y="218756"/>
            <a:ext cx="3676650" cy="45992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33" y="218756"/>
            <a:ext cx="10560676" cy="611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МОЯ МАЛАЯ РОДИНА:</a:t>
            </a:r>
          </a:p>
          <a:p>
            <a:pPr marL="0" indent="0">
              <a:buNone/>
            </a:pPr>
            <a:r>
              <a:rPr lang="ru-RU" sz="2400" b="1" dirty="0"/>
              <a:t>Реальные люди в </a:t>
            </a:r>
          </a:p>
          <a:p>
            <a:pPr marL="0" indent="0">
              <a:buNone/>
            </a:pPr>
            <a:r>
              <a:rPr lang="ru-RU" sz="2400" b="1" dirty="0"/>
              <a:t>реальном времени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961E617-F968-458C-AD7B-EFB47A264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31" y="2300287"/>
            <a:ext cx="3676650" cy="45958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BD400A5-4F5B-4B84-8921-9EB07A6C3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5" y="2091870"/>
            <a:ext cx="3162300" cy="42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BC5B0E0-0084-4C38-9221-DCC31926A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71" y="2300287"/>
            <a:ext cx="3371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334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с родителями: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0765"/>
            <a:ext cx="8596668" cy="47805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«Семейные традиции»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в родительских уголках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деятельность детей и родителей: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-Оформление рисунков «Мой любимый город»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-изготовление альбома « Моя малая Родина»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и распространение семейного опыта;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детско-родительские встречи в различных формах: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Конкурсы, спортивные мероприятия: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Вечер народных игр и забав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58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334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с родителями: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0765"/>
            <a:ext cx="8596668" cy="47805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«Семейные традиции»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970313"/>
            <a:ext cx="3420836" cy="4561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9" y="1804611"/>
            <a:ext cx="3744557" cy="4977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90" y="1611087"/>
            <a:ext cx="3832825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33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СЕМЕЙНАЯ РЕЛИКВИЯ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0765"/>
            <a:ext cx="8596668" cy="47805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1687286"/>
            <a:ext cx="5551715" cy="4180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19" y="2079171"/>
            <a:ext cx="5811950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8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33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СЕМЕЙНАЯ </a:t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РЕЛИКВИЯ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0765"/>
            <a:ext cx="8596668" cy="47805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206828"/>
            <a:ext cx="3551465" cy="4735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7" y="2290056"/>
            <a:ext cx="3523263" cy="4709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08" y="-119742"/>
            <a:ext cx="2544740" cy="3603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29" y="2574511"/>
            <a:ext cx="5058460" cy="41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970" y="731521"/>
            <a:ext cx="8725989" cy="306977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можно выделить как самое важное направление в воспитании в целом. Подрастающее поколение - это будущее нашей страны. Россия - великая держава и держится она на сплочении народа. Этот народ объединяет любовь к Родине, поэтому важно, чтобы наши дети росли патриотами.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www.gdmnt.ru/upload/iblock/0ea/0eac40e08f462f176cb22d7a34bf954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8255" y="3639312"/>
            <a:ext cx="4597420" cy="30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78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14" y="1119051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 патриотизму невозможно, но создать условия для его формирования мы можем и обязаны.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214" y="2977227"/>
            <a:ext cx="8596668" cy="3880773"/>
          </a:xfrm>
        </p:spPr>
        <p:txBody>
          <a:bodyPr/>
          <a:lstStyle/>
          <a:p>
            <a:r>
              <a:rPr lang="ru-RU" dirty="0"/>
              <a:t>«…Ты вспоминаешь не страну большую, </a:t>
            </a:r>
          </a:p>
          <a:p>
            <a:pPr marL="0" indent="0">
              <a:buNone/>
            </a:pPr>
            <a:r>
              <a:rPr lang="ru-RU" dirty="0"/>
              <a:t>       Какую ты изъездил и узнал,</a:t>
            </a:r>
          </a:p>
          <a:p>
            <a:pPr marL="0" indent="0">
              <a:buNone/>
            </a:pPr>
            <a:r>
              <a:rPr lang="ru-RU" dirty="0"/>
              <a:t>       Ты вспоминаешь Родину – такую, </a:t>
            </a:r>
          </a:p>
          <a:p>
            <a:pPr marL="0" indent="0">
              <a:buNone/>
            </a:pPr>
            <a:r>
              <a:rPr lang="ru-RU" dirty="0"/>
              <a:t>       Какой ее ты в детстве увидал….»</a:t>
            </a:r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ru-RU" i="1" dirty="0"/>
              <a:t>К.М. Симонов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42" y="2701109"/>
            <a:ext cx="2701290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78823"/>
            <a:ext cx="11168743" cy="42134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ИТОГИ НЕДЕЛИ ПСИХОЛОГИИ: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Отношение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ребенка к себе, как к полноценной личности-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улучшилось на 30%</a:t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Уважение своей семьи, как носителя семейной традиции-</a:t>
            </a:r>
            <a:r>
              <a:rPr lang="ru-RU" sz="2200" dirty="0">
                <a:solidFill>
                  <a:srgbClr val="00B050"/>
                </a:solidFill>
              </a:rPr>
              <a:t>улучшилось на 40%</a:t>
            </a:r>
            <a:br>
              <a:rPr lang="ru-RU" sz="2200" dirty="0">
                <a:solidFill>
                  <a:srgbClr val="00B050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Формирование духовно-нравственных отношений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-улучшилось на 35%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Формирование любви к родному краю</a:t>
            </a:r>
            <a:r>
              <a:rPr lang="ru-RU" sz="2200" dirty="0">
                <a:solidFill>
                  <a:schemeClr val="accent2"/>
                </a:solidFill>
              </a:rPr>
              <a:t>-улучшилось на 35%</a:t>
            </a: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Формирование любви к культурному наследию своего народа-</a:t>
            </a:r>
            <a:r>
              <a:rPr lang="ru-RU" sz="2200" dirty="0">
                <a:solidFill>
                  <a:srgbClr val="FF0000"/>
                </a:solidFill>
              </a:rPr>
              <a:t>улучшилось на 30%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Формирование любви и уважения к Родине—</a:t>
            </a:r>
            <a:r>
              <a:rPr lang="ru-RU" sz="2200" dirty="0">
                <a:solidFill>
                  <a:srgbClr val="7030A0"/>
                </a:solidFill>
              </a:rPr>
              <a:t>улучшилось на 30%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93055" y="4968682"/>
            <a:ext cx="4640155" cy="15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496" y="2268583"/>
            <a:ext cx="6765933" cy="748937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Picture 4" descr="https://free-png.ru/wp-content/uploads/2022/05/free-png.ru-9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94" y="3189590"/>
            <a:ext cx="2511679" cy="21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956" y="773611"/>
            <a:ext cx="8749693" cy="421639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-apple-system"/>
              </a:rPr>
              <a:t>Высшие эмоции в психологии 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— </a:t>
            </a: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это чувства, которые выражают длительные и устойчивые эмоциональные отношения человека к реальным и воображаемым объектам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 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Они связаны с личностными, социально значимыми ценностями.  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Некоторые виды высших чувств: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Нравственные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Основаны на принятом в обществе понимании добра и зла, долга и чести, справедливости и несправедливости.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Интеллектуальные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Проявления: вдохновение, целеустремлённость, жажда познания, удовлетворение от новых знаний, открытий.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Практические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Проявления: профессия, любимый досуг, интересные занятия.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Эстетические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Проявления: удовлетворение от созерцания, прикосновения, прослушивания, любовь к природе, предпочтения в технике, музыке, произведениях искусства.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дошкольников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актуальная проблема в условиях современной России. Актуальность заключается в том, что современные дети мало знают о родном городе, стране, особенностях народных традициях, часто равнодушны к близким людям, редко сострадают чужому горю.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95806" y="339634"/>
            <a:ext cx="3296194" cy="13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509452"/>
            <a:ext cx="9509760" cy="442830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 чувство не возникает само по себе. Это результат длительного целенаправленного воспитательного воздействия на человека, начиная с самого дошкольного детства. Здесь немаловажную роль играет влияние семьи </a:t>
            </a:r>
            <a:r>
              <a:rPr lang="ru-RU" sz="2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образования.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4" y="3350623"/>
            <a:ext cx="5371279" cy="26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8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8" y="640080"/>
            <a:ext cx="8132562" cy="5917474"/>
          </a:xfrm>
        </p:spPr>
      </p:pic>
    </p:spTree>
    <p:extLst>
      <p:ext uri="{BB962C8B-B14F-4D97-AF65-F5344CB8AC3E}">
        <p14:creationId xmlns:p14="http://schemas.microsoft.com/office/powerpoint/2010/main" val="60685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7222"/>
            <a:ext cx="10398034" cy="942127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недели психологии: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75" y="1658112"/>
            <a:ext cx="9251833" cy="449449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развитие эмоционально-волевой сферы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</a:t>
            </a:r>
          </a:p>
        </p:txBody>
      </p:sp>
    </p:spTree>
    <p:extLst>
      <p:ext uri="{BB962C8B-B14F-4D97-AF65-F5344CB8AC3E}">
        <p14:creationId xmlns:p14="http://schemas.microsoft.com/office/powerpoint/2010/main" val="119175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53911F9-7ADE-4BEC-9B9B-FFB5443B5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914439"/>
              </p:ext>
            </p:extLst>
          </p:nvPr>
        </p:nvGraphicFramePr>
        <p:xfrm>
          <a:off x="560441" y="457202"/>
          <a:ext cx="10869559" cy="6505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208">
                  <a:extLst>
                    <a:ext uri="{9D8B030D-6E8A-4147-A177-3AD203B41FA5}">
                      <a16:colId xmlns="" xmlns:a16="http://schemas.microsoft.com/office/drawing/2014/main" val="3527956579"/>
                    </a:ext>
                  </a:extLst>
                </a:gridCol>
                <a:gridCol w="5223906">
                  <a:extLst>
                    <a:ext uri="{9D8B030D-6E8A-4147-A177-3AD203B41FA5}">
                      <a16:colId xmlns="" xmlns:a16="http://schemas.microsoft.com/office/drawing/2014/main" val="4129627564"/>
                    </a:ext>
                  </a:extLst>
                </a:gridCol>
                <a:gridCol w="2879445">
                  <a:extLst>
                    <a:ext uri="{9D8B030D-6E8A-4147-A177-3AD203B41FA5}">
                      <a16:colId xmlns="" xmlns:a16="http://schemas.microsoft.com/office/drawing/2014/main" val="3369487781"/>
                    </a:ext>
                  </a:extLst>
                </a:gridCol>
              </a:tblGrid>
              <a:tr h="221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День недели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Мероприятие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3718133505"/>
                  </a:ext>
                </a:extLst>
              </a:tr>
              <a:tr h="1505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Понедельник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«МЫ – наследники победы!»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Мероприятие для детей старшей и подготовительной  групп «Мы – наследники Победы!»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Мультфильм «Василёк»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Игра «Каким должен быть солдат»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Воспитатели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Музыкальный руководитель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2976737761"/>
                  </a:ext>
                </a:extLst>
              </a:tr>
              <a:tr h="112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Вторник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«Мы за мир на земле»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Беседа с детьми старшей и подготовительной к школе групп «О героях Владимирской области во время ВОВ»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Занятие в </a:t>
                      </a:r>
                      <a:r>
                        <a:rPr lang="ru-RU" sz="1400" dirty="0" smtClean="0">
                          <a:effectLst/>
                        </a:rPr>
                        <a:t>старшей </a:t>
                      </a:r>
                      <a:r>
                        <a:rPr lang="ru-RU" sz="1400" dirty="0">
                          <a:effectLst/>
                        </a:rPr>
                        <a:t>группе «Герой и подвиг»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Плакат «Мы за мир на земле»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3951081348"/>
                  </a:ext>
                </a:extLst>
              </a:tr>
              <a:tr h="118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Среда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«Моя семейная реликвия»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·         Памятки для родителей по патриотическому воспитанию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·         Акция «Моя семейная реликвия»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·         Деловая игра «Я – семья – дом - народ»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 всех групп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1261202816"/>
                  </a:ext>
                </a:extLst>
              </a:tr>
              <a:tr h="863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Четверг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«Детям о войне»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Занятие </a:t>
                      </a:r>
                      <a:r>
                        <a:rPr lang="ru-RU" sz="1400" dirty="0" smtClean="0">
                          <a:effectLst/>
                        </a:rPr>
                        <a:t>в</a:t>
                      </a:r>
                      <a:r>
                        <a:rPr lang="ru-RU" sz="1400" baseline="0" dirty="0" smtClean="0">
                          <a:effectLst/>
                        </a:rPr>
                        <a:t> подготовительной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группе «Герой и подвиг»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  Тренинг «Как рассказать детям о войне»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 ДОУ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588067391"/>
                  </a:ext>
                </a:extLst>
              </a:tr>
              <a:tr h="221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1470077580"/>
                  </a:ext>
                </a:extLst>
              </a:tr>
              <a:tr h="748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Пятница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«Мой любимый детский сад»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·         Акция «Какое настроение живёт в детском саду?»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Педагог-психолог, Воспитатели, родители, дети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3" marR="14203" marT="14203" marB="14203" anchor="ctr"/>
                </a:tc>
                <a:extLst>
                  <a:ext uri="{0D108BD9-81ED-4DB2-BD59-A6C34878D82A}">
                    <a16:rowId xmlns="" xmlns:a16="http://schemas.microsoft.com/office/drawing/2014/main" val="9646408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9E30597-2A02-4A88-8F7B-F32A4E67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103515" y="-119766"/>
            <a:ext cx="38943069" cy="5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3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8641"/>
            <a:ext cx="8596668" cy="54927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работа по патриотическому воспитанию входит в такие образовательные области как «Социально-коммуникативное» и «Познавательное развитие» решение поставленных задач влечет за собой поиск расширенного содержания и разных форм работы через взаимосвязь разных видов деятельности и интеграцию образовательных областей: «Речевое развитие», «Художественно-эстетическое», «Физическое развитие», все это невозможно без развития эмоционально-волевой сферы ребенка, которая помогает запечатлеть на года, правильно проживаемые эмоции и волевое(осознанное) поведение  любви к своей Родине.</a:t>
            </a:r>
          </a:p>
        </p:txBody>
      </p:sp>
    </p:spTree>
    <p:extLst>
      <p:ext uri="{BB962C8B-B14F-4D97-AF65-F5344CB8AC3E}">
        <p14:creationId xmlns:p14="http://schemas.microsoft.com/office/powerpoint/2010/main" val="6659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165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715" y="320500"/>
            <a:ext cx="8915400" cy="5486219"/>
          </a:xfrm>
        </p:spPr>
        <p:txBody>
          <a:bodyPr>
            <a:normAutofit/>
          </a:bodyPr>
          <a:lstStyle/>
          <a:p>
            <a:r>
              <a:rPr lang="ru-RU" sz="2400" b="1" dirty="0"/>
              <a:t>Занятие «Моя семья» 2-3 г. </a:t>
            </a:r>
          </a:p>
          <a:p>
            <a:r>
              <a:rPr lang="ru-RU" sz="2000" dirty="0"/>
              <a:t>развивать первоначальные представления о себе и близких людях, эмоционально-положительное отношение к членам семьи и людям ближайшего окружения, о деятельности взрослых; </a:t>
            </a:r>
          </a:p>
          <a:p>
            <a:r>
              <a:rPr lang="ru-RU" sz="2000" dirty="0"/>
              <a:t>расширять представления о родном городе (селе), его достопримечательностях, эмоционально откликаться на праздничное убранство дома, ДОО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72371" y="60960"/>
            <a:ext cx="3258817" cy="21063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D7D6F15C-25D4-4FDC-9DB0-7DF5B3E1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6" y="2898081"/>
            <a:ext cx="3296079" cy="363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7B4D52A-6BB0-4709-935A-B04F7E51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71" y="2898080"/>
            <a:ext cx="3132196" cy="345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29A2F9-A0D9-4B87-972D-72478CF5B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3" y="2898080"/>
            <a:ext cx="2802527" cy="37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234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2846</TotalTime>
  <Words>955</Words>
  <Application>Microsoft Office PowerPoint</Application>
  <PresentationFormat>Широкоэкранный</PresentationFormat>
  <Paragraphs>132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Calibri</vt:lpstr>
      <vt:lpstr>Times New Roman</vt:lpstr>
      <vt:lpstr>Trebuchet MS</vt:lpstr>
      <vt:lpstr>Wingdings 3</vt:lpstr>
      <vt:lpstr>Аспект</vt:lpstr>
      <vt:lpstr>НЕДЕЛЯ ПСИХОЛОГИИ  В МБДОУ №30 апрель, 2025 «ПАМЯТЬ О НАСЛЕДИИ РОССИИ»</vt:lpstr>
      <vt:lpstr>Презентация PowerPoint</vt:lpstr>
      <vt:lpstr>Презентация PowerPoint</vt:lpstr>
      <vt:lpstr> Патриотическое чувство не возникает само по себе. Это результат длительного целенаправленного воспитательного воздействия на человека, начиная с самого дошкольного детства. Здесь немаловажную роль играет влияние семьи и образования.</vt:lpstr>
      <vt:lpstr>Презентация PowerPoint</vt:lpstr>
      <vt:lpstr>Цель недели психологии:</vt:lpstr>
      <vt:lpstr>Презентация PowerPoint</vt:lpstr>
      <vt:lpstr>Презентация PowerPoint</vt:lpstr>
      <vt:lpstr> </vt:lpstr>
      <vt:lpstr>Основа патриотизма – это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родителями: </vt:lpstr>
      <vt:lpstr>Формы работы с родителями: </vt:lpstr>
      <vt:lpstr>МОЯ СЕМЕЙНАЯ РЕЛИКВИЯ: </vt:lpstr>
      <vt:lpstr>МОЯ СЕМЕЙНАЯ  РЕЛИКВИЯ: </vt:lpstr>
      <vt:lpstr> Патриотическое воспитание можно выделить как самое важное направление в воспитании в целом. Подрастающее поколение - это будущее нашей страны. Россия - великая держава и держится она на сплочении народа. Этот народ объединяет любовь к Родине, поэтому важно, чтобы наши дети росли патриотами. </vt:lpstr>
      <vt:lpstr>Научить патриотизму невозможно, но создать условия для его формирования мы можем и обязаны.</vt:lpstr>
      <vt:lpstr>ИТОГИ НЕДЕЛИ ПСИХОЛОГИИ: Отношение ребенка к себе, как к полноценной личности-улучшилось на 30% Уважение своей семьи, как носителя семейной традиции-улучшилось на 40% Формирование духовно-нравственных отношений-улучшилось на 35% Формирование любви к родному краю-улучшилось на 35% Формирование любви к культурному наследию своего народа-улучшилось на 30% Формирование любви и уважения к Родине—улучшилось на 30% 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 воспитание  детей на  всех этапах освоения  новой ФОП.</dc:title>
  <dc:creator>155</dc:creator>
  <cp:lastModifiedBy>comp</cp:lastModifiedBy>
  <cp:revision>146</cp:revision>
  <dcterms:created xsi:type="dcterms:W3CDTF">2023-09-06T09:28:49Z</dcterms:created>
  <dcterms:modified xsi:type="dcterms:W3CDTF">2025-04-25T07:44:41Z</dcterms:modified>
</cp:coreProperties>
</file>