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7" r:id="rId9"/>
    <p:sldId id="271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9649" y="320842"/>
            <a:ext cx="11432266" cy="186065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НЕДЕЛЯ ПСИХОЛОГИИ </a:t>
            </a:r>
            <a:br>
              <a:rPr lang="ru-RU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тема: 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Цирк</a:t>
            </a:r>
            <a:b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апрель 2026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826" y="4232366"/>
            <a:ext cx="5410518" cy="1510708"/>
          </a:xfrm>
        </p:spPr>
        <p:txBody>
          <a:bodyPr>
            <a:normAutofit fontScale="70000" lnSpcReduction="20000"/>
          </a:bodyPr>
          <a:lstStyle/>
          <a:p>
            <a:r>
              <a:rPr lang="ru-RU" sz="2000" b="1" dirty="0">
                <a:solidFill>
                  <a:srgbClr val="00B050"/>
                </a:solidFill>
              </a:rPr>
              <a:t>УЧАСТНИКИ ПРОЕКТА ГРУППЫ СТАРШЕГО ДОШКОЛЬНОГО ВОЗРАСТА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Количество участников—54 чел</a:t>
            </a:r>
            <a:r>
              <a:rPr lang="ru-RU" sz="2000" b="1" dirty="0">
                <a:solidFill>
                  <a:srgbClr val="00B050"/>
                </a:solidFill>
              </a:rPr>
              <a:t>.</a:t>
            </a:r>
          </a:p>
          <a:p>
            <a:r>
              <a:rPr lang="ru-RU" sz="2600" b="1" dirty="0">
                <a:solidFill>
                  <a:schemeClr val="accent2">
                    <a:lumMod val="75000"/>
                  </a:schemeClr>
                </a:solidFill>
              </a:rPr>
              <a:t>Педагог-психолог Рыжова Н.Е.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30" y="2315896"/>
            <a:ext cx="5220044" cy="3832939"/>
          </a:xfrm>
        </p:spPr>
      </p:pic>
    </p:spTree>
    <p:extLst>
      <p:ext uri="{BB962C8B-B14F-4D97-AF65-F5344CB8AC3E}">
        <p14:creationId xmlns:p14="http://schemas.microsoft.com/office/powerpoint/2010/main" val="3333602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4589"/>
            <a:ext cx="8596668" cy="1026695"/>
          </a:xfrm>
        </p:spPr>
        <p:txBody>
          <a:bodyPr>
            <a:normAutofit fontScale="90000"/>
          </a:bodyPr>
          <a:lstStyle/>
          <a:p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ПЯТНИЦА</a:t>
            </a:r>
            <a:b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РИСУНКИ ПРО ЦИРК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23988-D521-498D-9DFF-B5BF6BF7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18" y="1737875"/>
            <a:ext cx="5830389" cy="43727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D7CAB1-7C1A-4476-A599-1E3DA453B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01" y="1737875"/>
            <a:ext cx="5555381" cy="41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7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2716"/>
            <a:ext cx="9851329" cy="1074821"/>
          </a:xfrm>
        </p:spPr>
        <p:txBody>
          <a:bodyPr>
            <a:normAutofit fontScale="90000"/>
          </a:bodyPr>
          <a:lstStyle/>
          <a:p>
            <a:b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ПЯТНИЦА</a:t>
            </a:r>
            <a:b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b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ИТОГИ НЕДЕЛИ ПСИХОЛОГИИ: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6FBEBAC-6683-456D-99CC-E7A8B0784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51" y="1347537"/>
            <a:ext cx="11051177" cy="5079389"/>
          </a:xfrm>
        </p:spPr>
        <p:txBody>
          <a:bodyPr/>
          <a:lstStyle/>
          <a:p>
            <a:endParaRPr lang="ru-RU" sz="3200" dirty="0"/>
          </a:p>
          <a:p>
            <a:pPr marL="0" indent="0">
              <a:buNone/>
            </a:pPr>
            <a:r>
              <a:rPr lang="ru-RU" sz="2400" u="sng" dirty="0">
                <a:solidFill>
                  <a:srgbClr val="0070C0"/>
                </a:solidFill>
              </a:rPr>
              <a:t>На начало проекта:</a:t>
            </a:r>
          </a:p>
          <a:p>
            <a:r>
              <a:rPr lang="ru-RU" sz="2400" dirty="0"/>
              <a:t>Развитие крупной моторики – 45%</a:t>
            </a:r>
          </a:p>
          <a:p>
            <a:r>
              <a:rPr lang="ru-RU" sz="2400" dirty="0"/>
              <a:t>Эмоционально-волевой сферы— 75%</a:t>
            </a:r>
          </a:p>
          <a:p>
            <a:r>
              <a:rPr lang="ru-RU" sz="2400" dirty="0"/>
              <a:t>Развитие двигательной и физической активности – 70%</a:t>
            </a:r>
          </a:p>
          <a:p>
            <a:pPr marL="0" indent="0">
              <a:buNone/>
            </a:pPr>
            <a:r>
              <a:rPr lang="ru-RU" sz="2400" u="sng" dirty="0">
                <a:solidFill>
                  <a:schemeClr val="accent5">
                    <a:lumMod val="50000"/>
                  </a:schemeClr>
                </a:solidFill>
              </a:rPr>
              <a:t>На конец проекта:</a:t>
            </a:r>
          </a:p>
          <a:p>
            <a:r>
              <a:rPr lang="ru-RU" sz="2400" dirty="0"/>
              <a:t>Развитие крупной моторики – 60%</a:t>
            </a:r>
          </a:p>
          <a:p>
            <a:r>
              <a:rPr lang="ru-RU" sz="2400" dirty="0"/>
              <a:t>Эмоционально-волевой сферы— 90%</a:t>
            </a:r>
          </a:p>
          <a:p>
            <a:r>
              <a:rPr lang="ru-RU" sz="2400" dirty="0"/>
              <a:t>Развитие двигательной и физической активности – 90%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0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449" y="160421"/>
            <a:ext cx="5433334" cy="160306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ПОНЕДЕЛЬНИК</a:t>
            </a:r>
            <a:b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b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latin typeface="Comic Sans MS" panose="030F0702030302020204" pitchFamily="66" charset="0"/>
              </a:rPr>
              <a:t>Просмотр видео о цирке и цирковых  династиях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53" y="247096"/>
            <a:ext cx="3365861" cy="224303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9C59D9-C0D9-476E-A4B5-84C62D84D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2" y="2951878"/>
            <a:ext cx="455414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E0BBF2-D051-4AB5-8E0D-7501F02E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69083"/>
            <a:ext cx="4969606" cy="374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6" y="3931921"/>
            <a:ext cx="5839097" cy="222068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ВТОРНИК</a:t>
            </a:r>
            <a:b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b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«ИЗОБРАЗИ КЛОУНА»</a:t>
            </a:r>
            <a:b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b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Три клоуна на цирковой арене</a:t>
            </a:r>
            <a:b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Плясали, веселились, песни пели</a:t>
            </a:r>
            <a:b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Бросали разноцветные шары</a:t>
            </a:r>
            <a:b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Под радостные крики детворы</a:t>
            </a:r>
            <a:br>
              <a:rPr lang="ru-RU" dirty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629656"/>
            <a:ext cx="4199015" cy="279934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7E8A1-85D4-498E-A4DA-B6524F6A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620" y="391885"/>
            <a:ext cx="3944061" cy="5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2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731830" cy="627017"/>
          </a:xfrm>
        </p:spPr>
        <p:txBody>
          <a:bodyPr>
            <a:noAutofit/>
          </a:bodyPr>
          <a:lstStyle/>
          <a:p>
            <a:br>
              <a:rPr lang="ru-RU" sz="3200" b="1" dirty="0"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ВТОРНИК</a:t>
            </a:r>
            <a:br>
              <a:rPr lang="ru-RU" sz="3200" b="1" dirty="0">
                <a:latin typeface="Comic Sans MS" panose="030F0702030302020204" pitchFamily="66" charset="0"/>
              </a:rPr>
            </a:br>
            <a:r>
              <a:rPr lang="ru-RU" sz="3200" b="1" dirty="0">
                <a:latin typeface="Comic Sans MS" panose="030F0702030302020204" pitchFamily="66" charset="0"/>
              </a:rPr>
              <a:t>Фокусник-иллюзионист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6" y="2233748"/>
            <a:ext cx="4931170" cy="328744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08E399-E944-4CB0-AAED-B5B23E5D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54" y="1449977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566" y="128337"/>
            <a:ext cx="9053348" cy="10427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ВТОРНИК</a:t>
            </a:r>
            <a:br>
              <a:rPr lang="ru-RU" sz="6000" b="1" dirty="0">
                <a:latin typeface="Comic Sans MS" panose="030F0702030302020204" pitchFamily="66" charset="0"/>
              </a:rPr>
            </a:br>
            <a:r>
              <a:rPr lang="ru-RU" sz="6000" b="1" dirty="0">
                <a:latin typeface="Comic Sans MS" panose="030F0702030302020204" pitchFamily="66" charset="0"/>
              </a:rPr>
              <a:t>Дрессировщики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2148337"/>
            <a:ext cx="5138746" cy="343653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9C1A0E-A0CB-4CB7-B4F8-9ECA1849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5" y="1854926"/>
            <a:ext cx="536448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3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2505"/>
            <a:ext cx="5418666" cy="1042737"/>
          </a:xfrm>
        </p:spPr>
        <p:txBody>
          <a:bodyPr>
            <a:normAutofit fontScale="90000"/>
          </a:bodyPr>
          <a:lstStyle/>
          <a:p>
            <a:br>
              <a:rPr lang="ru-RU" sz="6000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ВТОРНИК</a:t>
            </a:r>
            <a:br>
              <a:rPr lang="ru-RU" b="1" dirty="0">
                <a:latin typeface="Comic Sans MS" panose="030F0702030302020204" pitchFamily="66" charset="0"/>
              </a:rPr>
            </a:br>
            <a:r>
              <a:rPr lang="ru-RU" sz="6000" b="1" dirty="0">
                <a:latin typeface="Comic Sans MS" panose="030F0702030302020204" pitchFamily="66" charset="0"/>
              </a:rPr>
              <a:t>Жонглёр</a:t>
            </a:r>
            <a:br>
              <a:rPr lang="ru-RU" sz="6000" b="1" dirty="0"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ИГРА </a:t>
            </a:r>
            <a:br>
              <a:rPr lang="ru-RU" sz="27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« КОЛЬЦЕБРОС»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1" y="2619905"/>
            <a:ext cx="4088902" cy="265324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42DF68-8D1D-4058-A10E-844187656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128" y="352696"/>
            <a:ext cx="4337275" cy="3265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B23EB9-4C65-4F53-9B50-6F0745072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273" y="3239591"/>
            <a:ext cx="4088902" cy="30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21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27374A-1033-46EE-91BD-76CC10BA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423" y="240631"/>
            <a:ext cx="4056705" cy="30544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0631"/>
            <a:ext cx="6609806" cy="2064337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СРЕДА</a:t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ИГРА «ДЕРЖИ БАЛАНС»</a:t>
            </a:r>
            <a:b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Летят шары над головой</a:t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И булава за булавой.</a:t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Взлетают и не падают</a:t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Детишек в цирке радуют.</a:t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И мы с тобой поучимся,</a:t>
            </a: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latin typeface="Comic Sans MS" panose="030F0702030302020204" pitchFamily="66" charset="0"/>
              </a:rPr>
              <a:t>У нас с тобой получится!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91" y="240631"/>
            <a:ext cx="4056705" cy="2717992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F03134-9CB0-4FD2-B4B4-93CD9CC7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36" y="3562907"/>
            <a:ext cx="4234552" cy="31883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D50DBB-BA45-4158-9778-BD935EAF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105" y="3188369"/>
            <a:ext cx="45541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44" y="192505"/>
            <a:ext cx="7180319" cy="1320800"/>
          </a:xfrm>
        </p:spPr>
        <p:txBody>
          <a:bodyPr>
            <a:noAutofit/>
          </a:bodyPr>
          <a:lstStyle/>
          <a:p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СРЕДА</a:t>
            </a:r>
            <a:br>
              <a:rPr lang="ru-RU" sz="2000" b="1" dirty="0">
                <a:latin typeface="Comic Sans MS" panose="030F0702030302020204" pitchFamily="66" charset="0"/>
              </a:rPr>
            </a:br>
            <a:br>
              <a:rPr lang="ru-RU" sz="2000" b="1" dirty="0"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ЖОНГЛЕРЫ</a:t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ИГРА «ПОЙМАЙ МЯЧ».</a:t>
            </a:r>
            <a:b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endParaRPr lang="ru-RU" sz="2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DF6792-C7AF-4F60-BC57-C32C46CE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74" y="2527281"/>
            <a:ext cx="5186692" cy="38900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66724-F74B-4096-847E-0192479C2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897" y="1033634"/>
            <a:ext cx="4053584" cy="53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81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786" y="176463"/>
            <a:ext cx="4279677" cy="978568"/>
          </a:xfrm>
        </p:spPr>
        <p:txBody>
          <a:bodyPr>
            <a:normAutofit fontScale="90000"/>
          </a:bodyPr>
          <a:lstStyle/>
          <a:p>
            <a:br>
              <a:rPr lang="ru-RU" sz="6700" b="1" dirty="0"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СРЕДА</a:t>
            </a:r>
            <a:br>
              <a:rPr lang="ru-RU" sz="6700" b="1" dirty="0">
                <a:latin typeface="Comic Sans MS" panose="030F0702030302020204" pitchFamily="66" charset="0"/>
              </a:rPr>
            </a:br>
            <a:r>
              <a:rPr lang="ru-RU" sz="4000" b="1" dirty="0">
                <a:latin typeface="Comic Sans MS" panose="030F0702030302020204" pitchFamily="66" charset="0"/>
              </a:rPr>
              <a:t>Наездники</a:t>
            </a:r>
            <a:br>
              <a:rPr lang="ru-RU" sz="6000" b="1" dirty="0">
                <a:latin typeface="Comic Sans MS" panose="030F0702030302020204" pitchFamily="66" charset="0"/>
              </a:rPr>
            </a:br>
            <a:endParaRPr lang="ru-RU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01" y="665747"/>
            <a:ext cx="4983300" cy="376862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FFBFBE-E7A0-4108-B258-C5D4E2630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" y="2447181"/>
            <a:ext cx="5299165" cy="39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105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</TotalTime>
  <Words>211</Words>
  <Application>Microsoft Office PowerPoint</Application>
  <PresentationFormat>Широкоэкранный</PresentationFormat>
  <Paragraphs>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Comic Sans MS</vt:lpstr>
      <vt:lpstr>Trebuchet MS</vt:lpstr>
      <vt:lpstr>Wingdings 3</vt:lpstr>
      <vt:lpstr>Аспект</vt:lpstr>
      <vt:lpstr>НЕДЕЛЯ ПСИХОЛОГИИ  тема: Цирк апрель 2026</vt:lpstr>
      <vt:lpstr>ПОНЕДЕЛЬНИК  Просмотр видео о цирке и цирковых  династиях</vt:lpstr>
      <vt:lpstr>ВТОРНИК  ИГРА «ИЗОБРАЗИ КЛОУНА»  Три клоуна на цирковой арене Плясали, веселились, песни пели Бросали разноцветные шары Под радостные крики детворы </vt:lpstr>
      <vt:lpstr> ВТОРНИК Фокусник-иллюзионист</vt:lpstr>
      <vt:lpstr>ВТОРНИК Дрессировщики</vt:lpstr>
      <vt:lpstr> ВТОРНИК Жонглёр ИГРА  « КОЛЬЦЕБРОС»</vt:lpstr>
      <vt:lpstr> СРЕДА  ИГРА «ДЕРЖИ БАЛАНС»  Летят шары над головой И булава за булавой. Взлетают и не падают Детишек в цирке радуют. И мы с тобой поучимся, У нас с тобой получится!</vt:lpstr>
      <vt:lpstr> СРЕДА  ЖОНГЛЕРЫ  ИГРА «ПОЙМАЙ МЯЧ». </vt:lpstr>
      <vt:lpstr> СРЕДА Наездники </vt:lpstr>
      <vt:lpstr> ПЯТНИЦА РИСУНКИ ПРО ЦИРК</vt:lpstr>
      <vt:lpstr> ПЯТНИЦА  ИТОГИ НЕДЕЛИ ПСИХОЛОГИИ: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Цирк</dc:title>
  <dc:creator>Светлана</dc:creator>
  <cp:lastModifiedBy>Наталья</cp:lastModifiedBy>
  <cp:revision>19</cp:revision>
  <dcterms:created xsi:type="dcterms:W3CDTF">2018-02-14T16:51:07Z</dcterms:created>
  <dcterms:modified xsi:type="dcterms:W3CDTF">2026-04-27T16:32:09Z</dcterms:modified>
</cp:coreProperties>
</file>